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8" r:id="rId2"/>
    <p:sldId id="498" r:id="rId3"/>
    <p:sldId id="499" r:id="rId4"/>
    <p:sldId id="501" r:id="rId5"/>
    <p:sldId id="502" r:id="rId6"/>
    <p:sldId id="500" r:id="rId7"/>
    <p:sldId id="264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38AA00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04"/>
    <p:restoredTop sz="86369"/>
  </p:normalViewPr>
  <p:slideViewPr>
    <p:cSldViewPr snapToGrid="0">
      <p:cViewPr varScale="1">
        <p:scale>
          <a:sx n="57" d="100"/>
          <a:sy n="57" d="100"/>
        </p:scale>
        <p:origin x="928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52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5260C-E8AD-B240-9481-5B2FE14A6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F4960B-AC04-294C-9B8A-B10830EF5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F720DD-BA8F-C443-A59E-F0EEAF84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A1676A-B50F-4048-B9A0-67475225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B408DD-191C-9940-B5DC-9B04378C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45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17F6C-CDBB-234C-B00B-255C60E5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743F10-0075-0F47-A0C2-0071CB2B3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B4C6E2-1F45-C54F-A384-6BA60BB5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44B0E8-9C87-6C41-96F5-6419B500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D08979-815A-D443-B424-FB031F97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220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B3E04-413C-394A-94BD-6FD1D56E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E8DEAC-948A-0F4A-9098-1EA5A30BE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0E9B39-9659-7747-851C-17A0C73C8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90AE33-28EE-274E-8E15-02A14748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1D99B-0619-1847-8509-03589920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037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119BB-39AA-4B48-BB60-3EE344FF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E8365F-8201-9D4B-85A4-E53E8819A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74364B-4945-0A4D-A279-35519E3F4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68BFB1-0C38-A141-AB7B-22CD10FF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F6516E-C104-3E4A-BC0F-DC137BD9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C08597-16B2-3B42-B59A-8815DD74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54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4272C-3F8B-AF4A-82BE-E5BE9107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B8DA00-E62A-A54E-BC50-AEBAAF25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E9F7D8-1A62-544F-A4E2-23A591854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895FC1-5F27-B640-81B9-33366BECB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0D0329-F1AE-FE44-A7B4-B16B429A0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80CE19-B065-6E4F-A207-999BBF94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99C46BF-4920-E443-B109-668969C5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417FDA-D0D0-AD4C-9F49-6FFEC4BC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95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92FB5-1F0C-DE4B-8A05-DE079281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F7F14C-AA7D-3049-A400-4AC6EED5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46EF7E-3912-BF43-BEB6-49819D4E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D767C9-209C-E54C-90E7-5176E446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85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E92712-14E7-954C-8C23-33CD3DBD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7BCE5F-F417-1247-9F26-F4B71346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B4FC7D-A6BA-0840-87AD-C71B1896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162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2BE35-F0B5-DA4A-BE9E-AACFF26F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62C38B-5384-914E-829A-352266F70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9E434B-6E01-8148-AB00-051DDD402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3E8B8D-7A8A-794B-83A8-6920142B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F34C9-1A26-0B41-8AE3-21E599CC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2100B2-B969-0340-BEE2-F5FE0535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7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DFDE3-8BDA-6F45-A442-3C2913AE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8B3433-597C-7E43-A088-A50E44343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DB791-C948-D149-A74A-0C0DFCA0B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45138C-C370-6E42-902A-0DD2F4F61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61561C-CA9F-0943-8A3E-60233368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B72CA4-FB9F-FB4B-8159-119C3846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95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07BF5-7EFA-9943-8CEE-7006AC893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FF53FB-B16B-7444-99CF-B7533C11E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133D3-834D-0942-99DE-29F15E8D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5A02E1-CB07-7943-ACA2-6FF8387D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2BC7A9-2B5F-1841-91C8-9460E3E5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147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B25968F-984F-8BF4-4FF0-2432A9923E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7833" y="317431"/>
            <a:ext cx="811391" cy="79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28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11DF48-6A7C-3349-8650-2AA87E5D5E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D61C96-3D9F-F745-A812-5EC81CEB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F61D3C-242D-F544-9883-3EEF515C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AB2518-6961-A143-A5EE-C5606EBA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FEAD3-1533-7A45-8011-C0C84A1D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621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60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E09D5-8681-04F4-0AD1-7206C3FF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B62C8D-42BE-8DF8-DDA7-6DDCB238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9F9D5C3-AD35-C818-D069-AB2D8EBB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06A169-E84D-2DE1-E7CC-7058F9C0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5659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4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6EFFBE1-33C9-1D48-A916-7535B68E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8E02A-26CF-6C46-A280-67C4AA05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E7CDF9-2DDE-C04D-A9B9-78F138A1C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21/10/2024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7570B4-267C-034E-B58B-04C03C9E5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1693D-7DB1-1144-97E3-85753EC9A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260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2" r:id="rId11"/>
    <p:sldLayoutId id="2147483659" r:id="rId12"/>
    <p:sldLayoutId id="2147483663" r:id="rId13"/>
    <p:sldLayoutId id="2147483675" r:id="rId14"/>
    <p:sldLayoutId id="214748367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95422" y="2551837"/>
            <a:ext cx="64536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Título</a:t>
            </a:r>
          </a:p>
          <a:p>
            <a:r>
              <a:rPr lang="es-E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presentación</a:t>
            </a:r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Work Sans" pitchFamily="2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43D8EAE-408C-40B8-F847-7FBDB8FE0B23}"/>
              </a:ext>
            </a:extLst>
          </p:cNvPr>
          <p:cNvSpPr/>
          <p:nvPr/>
        </p:nvSpPr>
        <p:spPr>
          <a:xfrm>
            <a:off x="858644" y="802888"/>
            <a:ext cx="1750741" cy="144965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</a:t>
            </a:r>
            <a:endParaRPr lang="es-CO" dirty="0"/>
          </a:p>
        </p:txBody>
      </p:sp>
      <p:pic>
        <p:nvPicPr>
          <p:cNvPr id="6" name="Imagen 5" descr="Texto&#10;&#10;Descripción generada automáticamente con confianza media">
            <a:extLst>
              <a:ext uri="{FF2B5EF4-FFF2-40B4-BE49-F238E27FC236}">
                <a16:creationId xmlns:a16="http://schemas.microsoft.com/office/drawing/2014/main" id="{17CCC1CC-34D6-52BD-633C-155481311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937" y="802888"/>
            <a:ext cx="4404930" cy="124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D04A5A-19A9-0ACE-6D0F-5E02EDC9D1DE}"/>
              </a:ext>
            </a:extLst>
          </p:cNvPr>
          <p:cNvSpPr txBox="1"/>
          <p:nvPr/>
        </p:nvSpPr>
        <p:spPr>
          <a:xfrm>
            <a:off x="4787789" y="2228671"/>
            <a:ext cx="26164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7200" dirty="0">
                <a:latin typeface="Work Sans Light" pitchFamily="2" charset="77"/>
              </a:rPr>
              <a:t>Título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2E6F1CF-C64D-CB82-1478-686F9F9BAF5F}"/>
              </a:ext>
            </a:extLst>
          </p:cNvPr>
          <p:cNvCxnSpPr>
            <a:cxnSpLocks/>
          </p:cNvCxnSpPr>
          <p:nvPr/>
        </p:nvCxnSpPr>
        <p:spPr>
          <a:xfrm>
            <a:off x="5227898" y="3321934"/>
            <a:ext cx="1736203" cy="0"/>
          </a:xfrm>
          <a:prstGeom prst="line">
            <a:avLst/>
          </a:prstGeom>
          <a:ln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9896E8B4-453C-7E26-D038-59933D4B744F}"/>
              </a:ext>
            </a:extLst>
          </p:cNvPr>
          <p:cNvSpPr txBox="1"/>
          <p:nvPr/>
        </p:nvSpPr>
        <p:spPr>
          <a:xfrm>
            <a:off x="4168816" y="3463724"/>
            <a:ext cx="3854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Work Sans Light" pitchFamily="2" charset="77"/>
              </a:rPr>
              <a:t>texto corto descriptivo</a:t>
            </a:r>
          </a:p>
          <a:p>
            <a:pPr algn="ctr"/>
            <a:r>
              <a:rPr lang="es-CO" sz="1600" dirty="0">
                <a:latin typeface="Work Sans Light" pitchFamily="2" charset="77"/>
              </a:rPr>
              <a:t>a 2 o 3 líneas</a:t>
            </a:r>
          </a:p>
        </p:txBody>
      </p:sp>
    </p:spTree>
    <p:extLst>
      <p:ext uri="{BB962C8B-B14F-4D97-AF65-F5344CB8AC3E}">
        <p14:creationId xmlns:p14="http://schemas.microsoft.com/office/powerpoint/2010/main" val="2099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97DC05-4A6B-3E0B-D2C7-E6FB8FE7B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9" y="-68162"/>
            <a:ext cx="10491486" cy="699432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65FDE73-C641-1100-C209-6B5902DCC3EC}"/>
              </a:ext>
            </a:extLst>
          </p:cNvPr>
          <p:cNvSpPr/>
          <p:nvPr/>
        </p:nvSpPr>
        <p:spPr>
          <a:xfrm>
            <a:off x="1157468" y="2685327"/>
            <a:ext cx="2939970" cy="3472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E37A3CD-1BAC-6175-4755-9AC66A46B6FF}"/>
              </a:ext>
            </a:extLst>
          </p:cNvPr>
          <p:cNvSpPr txBox="1">
            <a:spLocks/>
          </p:cNvSpPr>
          <p:nvPr/>
        </p:nvSpPr>
        <p:spPr>
          <a:xfrm>
            <a:off x="1157468" y="2355971"/>
            <a:ext cx="2640957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>
                <a:solidFill>
                  <a:srgbClr val="38AA00"/>
                </a:solidFill>
                <a:latin typeface="Work Sans Light" pitchFamily="2" charset="77"/>
              </a:rPr>
              <a:t>Título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AA83CA-F5E1-3945-40AB-1CB1B233A0BF}"/>
              </a:ext>
            </a:extLst>
          </p:cNvPr>
          <p:cNvSpPr txBox="1"/>
          <p:nvPr/>
        </p:nvSpPr>
        <p:spPr>
          <a:xfrm>
            <a:off x="1145896" y="3275635"/>
            <a:ext cx="385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err="1">
                <a:latin typeface="Work Sans Light" pitchFamily="2" charset="77"/>
              </a:rPr>
              <a:t>Lorem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ipsum</a:t>
            </a:r>
            <a:r>
              <a:rPr lang="es-CO" sz="1600" dirty="0">
                <a:latin typeface="Work Sans Light" pitchFamily="2" charset="77"/>
              </a:rPr>
              <a:t> dolor </a:t>
            </a:r>
            <a:r>
              <a:rPr lang="es-CO" sz="1600" dirty="0" err="1">
                <a:latin typeface="Work Sans Light" pitchFamily="2" charset="77"/>
              </a:rPr>
              <a:t>sit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amet</a:t>
            </a:r>
            <a:r>
              <a:rPr lang="es-CO" sz="1600" dirty="0">
                <a:latin typeface="Work Sans Light" pitchFamily="2" charset="77"/>
              </a:rPr>
              <a:t>, </a:t>
            </a:r>
            <a:r>
              <a:rPr lang="es-CO" sz="1600" dirty="0" err="1">
                <a:latin typeface="Work Sans Light" pitchFamily="2" charset="77"/>
              </a:rPr>
              <a:t>consectetuer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adipiscing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elit</a:t>
            </a:r>
            <a:r>
              <a:rPr lang="es-CO" sz="1600" dirty="0">
                <a:latin typeface="Work Sans Light" pitchFamily="2" charset="77"/>
              </a:rPr>
              <a:t>, sed </a:t>
            </a:r>
            <a:r>
              <a:rPr lang="es-CO" sz="1600" dirty="0" err="1">
                <a:latin typeface="Work Sans Light" pitchFamily="2" charset="77"/>
              </a:rPr>
              <a:t>diam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nonummy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nibh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euismod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tincidunt</a:t>
            </a:r>
            <a:r>
              <a:rPr lang="es-CO" sz="1600" dirty="0">
                <a:latin typeface="Work Sans Light" pitchFamily="2" charset="77"/>
              </a:rPr>
              <a:t> ut </a:t>
            </a:r>
            <a:r>
              <a:rPr lang="es-CO" sz="1600" dirty="0" err="1">
                <a:latin typeface="Work Sans Light" pitchFamily="2" charset="77"/>
              </a:rPr>
              <a:t>laoreet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dolore</a:t>
            </a:r>
            <a:r>
              <a:rPr lang="es-CO" sz="1600" dirty="0">
                <a:latin typeface="Work Sans Light" pitchFamily="2" charset="77"/>
              </a:rPr>
              <a:t> magna </a:t>
            </a:r>
            <a:r>
              <a:rPr lang="es-CO" sz="1600" dirty="0" err="1">
                <a:latin typeface="Work Sans Light" pitchFamily="2" charset="77"/>
              </a:rPr>
              <a:t>aliquam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erat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volutpat</a:t>
            </a:r>
            <a:r>
              <a:rPr lang="es-CO" sz="1600" dirty="0">
                <a:latin typeface="Work Sans Light" pitchFamily="2" charset="77"/>
              </a:rPr>
              <a:t>. Ut </a:t>
            </a:r>
            <a:r>
              <a:rPr lang="es-CO" sz="1600" dirty="0" err="1">
                <a:latin typeface="Work Sans Light" pitchFamily="2" charset="77"/>
              </a:rPr>
              <a:t>wisi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enim</a:t>
            </a:r>
            <a:r>
              <a:rPr lang="es-CO" sz="1600" dirty="0">
                <a:latin typeface="Work Sans Light" pitchFamily="2" charset="77"/>
              </a:rPr>
              <a:t> ad </a:t>
            </a:r>
            <a:r>
              <a:rPr lang="es-CO" sz="1600" dirty="0" err="1">
                <a:latin typeface="Work Sans Light" pitchFamily="2" charset="77"/>
              </a:rPr>
              <a:t>minim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veniam</a:t>
            </a:r>
            <a:r>
              <a:rPr lang="es-CO" sz="1600" dirty="0">
                <a:latin typeface="Work Sans Light" pitchFamily="2" charset="77"/>
              </a:rPr>
              <a:t>, quis </a:t>
            </a:r>
            <a:r>
              <a:rPr lang="es-CO" sz="1600" dirty="0" err="1">
                <a:latin typeface="Work Sans Light" pitchFamily="2" charset="77"/>
              </a:rPr>
              <a:t>nostrud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exerci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tation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ullamcorper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suscipit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lobortis</a:t>
            </a:r>
            <a:r>
              <a:rPr lang="es-CO" sz="1600" dirty="0">
                <a:latin typeface="Work Sans Light" pitchFamily="2" charset="77"/>
              </a:rPr>
              <a:t> </a:t>
            </a:r>
            <a:r>
              <a:rPr lang="es-CO" sz="1600" dirty="0" err="1">
                <a:latin typeface="Work Sans Light" pitchFamily="2" charset="77"/>
              </a:rPr>
              <a:t>nisl</a:t>
            </a:r>
            <a:r>
              <a:rPr lang="es-CO" sz="1600" dirty="0">
                <a:latin typeface="Work Sans Light" pitchFamily="2" charset="77"/>
              </a:rPr>
              <a:t> ut </a:t>
            </a:r>
            <a:r>
              <a:rPr lang="es-CO" sz="1600" dirty="0" err="1">
                <a:latin typeface="Work Sans Light" pitchFamily="2" charset="77"/>
              </a:rPr>
              <a:t>aliquip</a:t>
            </a:r>
            <a:r>
              <a:rPr lang="es-CO" sz="1600" dirty="0">
                <a:latin typeface="Work Sans Light" pitchFamily="2" charset="77"/>
              </a:rPr>
              <a:t> ex </a:t>
            </a:r>
            <a:r>
              <a:rPr lang="es-CO" sz="1600" dirty="0" err="1">
                <a:latin typeface="Work Sans Light" pitchFamily="2" charset="77"/>
              </a:rPr>
              <a:t>ea</a:t>
            </a:r>
            <a:r>
              <a:rPr lang="es-CO" sz="1600" dirty="0">
                <a:latin typeface="Work Sans Light" pitchFamily="2" charset="77"/>
              </a:rPr>
              <a:t> commodo </a:t>
            </a:r>
            <a:r>
              <a:rPr lang="es-CO" sz="1600" dirty="0" err="1">
                <a:latin typeface="Work Sans Light" pitchFamily="2" charset="77"/>
              </a:rPr>
              <a:t>consequat</a:t>
            </a:r>
            <a:r>
              <a:rPr lang="es-CO" sz="1600" dirty="0">
                <a:latin typeface="Work Sans Light" pitchFamily="2" charset="7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538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67CBC-1536-A090-A5B5-FE205F3AF4AD}"/>
              </a:ext>
            </a:extLst>
          </p:cNvPr>
          <p:cNvSpPr txBox="1">
            <a:spLocks/>
          </p:cNvSpPr>
          <p:nvPr/>
        </p:nvSpPr>
        <p:spPr>
          <a:xfrm>
            <a:off x="456236" y="457723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>
                <a:solidFill>
                  <a:schemeClr val="tx1">
                    <a:lumMod val="95000"/>
                    <a:lumOff val="5000"/>
                  </a:schemeClr>
                </a:solidFill>
                <a:latin typeface="Work Sans Medium" pitchFamily="2" charset="77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50040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1D880-FC17-3789-2435-5FF7492EA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36" y="110481"/>
            <a:ext cx="10515600" cy="1325563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  <a:latin typeface="Work Sans Medium" pitchFamily="2" charset="77"/>
              </a:rPr>
              <a:t>Título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15D14D-22CC-ABF2-1760-AE194CE3B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62033"/>
            <a:ext cx="7772400" cy="349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8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2CAF686-2B1F-2A4A-A0F2-CAE3CF59E65B}"/>
              </a:ext>
            </a:extLst>
          </p:cNvPr>
          <p:cNvSpPr txBox="1">
            <a:spLocks/>
          </p:cNvSpPr>
          <p:nvPr/>
        </p:nvSpPr>
        <p:spPr>
          <a:xfrm>
            <a:off x="456236" y="416689"/>
            <a:ext cx="10515600" cy="741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>
                <a:solidFill>
                  <a:schemeClr val="bg1"/>
                </a:solidFill>
                <a:latin typeface="Work Sans Medium" pitchFamily="2" charset="77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9705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3349</TotalTime>
  <Words>64</Words>
  <Application>Microsoft Office PowerPoint</Application>
  <PresentationFormat>Panorámica</PresentationFormat>
  <Paragraphs>13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Work Sans</vt:lpstr>
      <vt:lpstr>Work Sans Light</vt:lpstr>
      <vt:lpstr>Work Sans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Título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Leonardo Carrillo</cp:lastModifiedBy>
  <cp:revision>36</cp:revision>
  <dcterms:created xsi:type="dcterms:W3CDTF">2020-10-01T23:51:28Z</dcterms:created>
  <dcterms:modified xsi:type="dcterms:W3CDTF">2024-10-21T20:21:47Z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